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71" d="100"/>
          <a:sy n="71" d="100"/>
        </p:scale>
        <p:origin x="-168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13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906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19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37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830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725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808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43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782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9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61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BCC2A-C794-5848-B46E-48375E84DCC9}" type="datetimeFigureOut">
              <a:rPr lang="en-US" smtClean="0"/>
              <a:t>3/19/15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38019-04E4-524A-A676-6B77928E1B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225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046588" cy="828992"/>
          </a:xfrm>
        </p:spPr>
        <p:txBody>
          <a:bodyPr/>
          <a:lstStyle/>
          <a:p>
            <a:pPr algn="l"/>
            <a:r>
              <a:rPr lang="en-US" dirty="0" smtClean="0"/>
              <a:t>AR at SW limb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4869951" cy="502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6331" y="228600"/>
            <a:ext cx="3222270" cy="3200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6331" y="3429000"/>
            <a:ext cx="325108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994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Macintosh PowerPoint</Application>
  <PresentationFormat>On-screen Show (4:3)</PresentationFormat>
  <Paragraphs>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AR at SW limb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 at SW limb</dc:title>
  <dc:creator>Lindsay Glesener</dc:creator>
  <cp:lastModifiedBy>Lindsay Glesener</cp:lastModifiedBy>
  <cp:revision>1</cp:revision>
  <dcterms:created xsi:type="dcterms:W3CDTF">2015-03-19T17:28:35Z</dcterms:created>
  <dcterms:modified xsi:type="dcterms:W3CDTF">2015-03-19T17:29:06Z</dcterms:modified>
</cp:coreProperties>
</file>

<file path=docProps/thumbnail.jpeg>
</file>